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4" r:id="rId5"/>
    <p:sldId id="266" r:id="rId6"/>
    <p:sldId id="267" r:id="rId7"/>
    <p:sldId id="268" r:id="rId8"/>
    <p:sldId id="269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AFDEB1C-C877-4E11-A15F-473115901480}" type="datetimeFigureOut">
              <a:rPr lang="ru-RU" smtClean="0"/>
              <a:pPr/>
              <a:t>16.04.2025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99E860B-04EB-4A0C-B620-A7DE9D037D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рлёнокв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0928"/>
            <a:ext cx="4282316" cy="42578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533400"/>
            <a:ext cx="5556452" cy="2868168"/>
          </a:xfrm>
        </p:spPr>
        <p:txBody>
          <a:bodyPr/>
          <a:lstStyle/>
          <a:p>
            <a:pPr algn="ctr"/>
            <a:r>
              <a:rPr lang="ru-RU" dirty="0" smtClean="0"/>
              <a:t>Детский оздоровительный лагерь</a:t>
            </a:r>
            <a:br>
              <a:rPr lang="ru-RU" dirty="0" smtClean="0"/>
            </a:br>
            <a:r>
              <a:rPr lang="ru-RU" dirty="0" smtClean="0"/>
              <a:t> «Орлёнок»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Режим дня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2900" dirty="0" smtClean="0"/>
              <a:t>Подъем                                    -   7.00</a:t>
            </a:r>
          </a:p>
          <a:p>
            <a:pPr>
              <a:buNone/>
            </a:pPr>
            <a:r>
              <a:rPr lang="ru-RU" sz="2900" dirty="0" smtClean="0"/>
              <a:t>Зарядка                                    -   8.30 - 9.00</a:t>
            </a:r>
          </a:p>
          <a:p>
            <a:pPr>
              <a:buNone/>
            </a:pPr>
            <a:r>
              <a:rPr lang="ru-RU" sz="2900" dirty="0" smtClean="0"/>
              <a:t>Завтрак                                     -   9.00 – 9.30</a:t>
            </a:r>
          </a:p>
          <a:p>
            <a:pPr>
              <a:buNone/>
            </a:pPr>
            <a:r>
              <a:rPr lang="ru-RU" sz="2900" dirty="0" smtClean="0"/>
              <a:t>Занятия по интересам,              - 10.00 – 12.00</a:t>
            </a:r>
          </a:p>
          <a:p>
            <a:pPr>
              <a:buNone/>
            </a:pPr>
            <a:r>
              <a:rPr lang="ru-RU" sz="2900" dirty="0" smtClean="0"/>
              <a:t>  кружки, секции.</a:t>
            </a:r>
          </a:p>
          <a:p>
            <a:pPr>
              <a:buNone/>
            </a:pPr>
            <a:r>
              <a:rPr lang="ru-RU" sz="2900" dirty="0" smtClean="0"/>
              <a:t>Оздоровительные процедуры    – 12.00 – 13.00</a:t>
            </a:r>
          </a:p>
          <a:p>
            <a:pPr>
              <a:buNone/>
            </a:pPr>
            <a:r>
              <a:rPr lang="ru-RU" sz="2900" dirty="0" smtClean="0"/>
              <a:t>Обед                                         - 13.00 – 14.00</a:t>
            </a:r>
          </a:p>
          <a:p>
            <a:pPr>
              <a:buNone/>
            </a:pPr>
            <a:r>
              <a:rPr lang="ru-RU" sz="2900" dirty="0" smtClean="0"/>
              <a:t>Тихий час                                 - 14.00 – 16.00</a:t>
            </a:r>
          </a:p>
          <a:p>
            <a:pPr>
              <a:buNone/>
            </a:pPr>
            <a:r>
              <a:rPr lang="ru-RU" sz="2900" dirty="0" smtClean="0"/>
              <a:t>Полдник                                    - 16.00 – 17.00</a:t>
            </a:r>
          </a:p>
          <a:p>
            <a:pPr>
              <a:buNone/>
            </a:pPr>
            <a:r>
              <a:rPr lang="ru-RU" sz="2900" dirty="0" smtClean="0"/>
              <a:t>Тренировочные занятия            - 17.00 – 19.00</a:t>
            </a:r>
          </a:p>
          <a:p>
            <a:pPr>
              <a:buNone/>
            </a:pPr>
            <a:r>
              <a:rPr lang="ru-RU" sz="2900" dirty="0" smtClean="0"/>
              <a:t>Ужин                                         - 19.00 – 20.00</a:t>
            </a:r>
          </a:p>
          <a:p>
            <a:pPr>
              <a:buNone/>
            </a:pPr>
            <a:r>
              <a:rPr lang="ru-RU" sz="2900" dirty="0" smtClean="0"/>
              <a:t>Культурно –массовые                - 20.00 – 21.00</a:t>
            </a:r>
          </a:p>
          <a:p>
            <a:pPr>
              <a:buNone/>
            </a:pPr>
            <a:r>
              <a:rPr lang="ru-RU" sz="2900" dirty="0" smtClean="0"/>
              <a:t>мероприятия</a:t>
            </a:r>
          </a:p>
          <a:p>
            <a:pPr>
              <a:buNone/>
            </a:pPr>
            <a:r>
              <a:rPr lang="ru-RU" sz="2900" dirty="0" smtClean="0"/>
              <a:t>Второй ужин                              - 21.00 – 22.00</a:t>
            </a:r>
          </a:p>
          <a:p>
            <a:pPr>
              <a:buNone/>
            </a:pPr>
            <a:r>
              <a:rPr lang="ru-RU" sz="2900" dirty="0" smtClean="0"/>
              <a:t>Водные процедуры                    - 21.30 – 22.00</a:t>
            </a:r>
          </a:p>
          <a:p>
            <a:pPr>
              <a:buNone/>
            </a:pPr>
            <a:r>
              <a:rPr lang="ru-RU" sz="2900" dirty="0" smtClean="0"/>
              <a:t>Отбой                                        - 22.00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-20220701-WA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005064"/>
            <a:ext cx="2915816" cy="2182307"/>
          </a:xfrm>
          <a:prstGeom prst="rect">
            <a:avLst/>
          </a:prstGeom>
        </p:spPr>
      </p:pic>
      <p:pic>
        <p:nvPicPr>
          <p:cNvPr id="8" name="Рисунок 7" descr="IMG-20220701-WA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077072"/>
            <a:ext cx="2843808" cy="2128413"/>
          </a:xfrm>
          <a:prstGeom prst="rect">
            <a:avLst/>
          </a:prstGeom>
        </p:spPr>
      </p:pic>
      <p:pic>
        <p:nvPicPr>
          <p:cNvPr id="7" name="Рисунок 6" descr="IMG-20220715-WA00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556792"/>
            <a:ext cx="2736304" cy="20522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«На зарядку Становись!»</a:t>
            </a:r>
            <a:endParaRPr lang="ru-RU" dirty="0"/>
          </a:p>
        </p:txBody>
      </p:sp>
      <p:pic>
        <p:nvPicPr>
          <p:cNvPr id="6" name="Содержимое 5" descr="IMG-20220701-WA0018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979844" y="1556792"/>
            <a:ext cx="2790121" cy="2088232"/>
          </a:xfrm>
        </p:spPr>
      </p:pic>
      <p:pic>
        <p:nvPicPr>
          <p:cNvPr id="5" name="Содержимое 4" descr="IMG-20220701-WA0023.jpg"/>
          <p:cNvPicPr>
            <a:picLocks noGrp="1" noChangeAspect="1"/>
          </p:cNvPicPr>
          <p:nvPr>
            <p:ph sz="half" idx="1"/>
          </p:nvPr>
        </p:nvPicPr>
        <p:blipFill>
          <a:blip r:embed="rId6" cstate="print"/>
          <a:stretch>
            <a:fillRect/>
          </a:stretch>
        </p:blipFill>
        <p:spPr>
          <a:xfrm>
            <a:off x="2339752" y="2564904"/>
            <a:ext cx="3444383" cy="2520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-20220715-WA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76672"/>
            <a:ext cx="2499742" cy="33329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Оздоровительные </a:t>
            </a:r>
            <a:br>
              <a:rPr lang="ru-RU" sz="4000" dirty="0" smtClean="0"/>
            </a:br>
            <a:r>
              <a:rPr lang="ru-RU" sz="4000" dirty="0" smtClean="0"/>
              <a:t>процедуры</a:t>
            </a:r>
            <a:endParaRPr lang="ru-RU" sz="4000" dirty="0"/>
          </a:p>
        </p:txBody>
      </p:sp>
      <p:pic>
        <p:nvPicPr>
          <p:cNvPr id="6" name="Рисунок 5" descr="IMG-20220715-WA0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1556792"/>
            <a:ext cx="2987824" cy="2240868"/>
          </a:xfrm>
          <a:prstGeom prst="rect">
            <a:avLst/>
          </a:prstGeom>
        </p:spPr>
      </p:pic>
      <p:pic>
        <p:nvPicPr>
          <p:cNvPr id="8" name="Рисунок 7" descr="IMG-20220715-WA0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980728"/>
            <a:ext cx="2355726" cy="2808312"/>
          </a:xfrm>
          <a:prstGeom prst="rect">
            <a:avLst/>
          </a:prstGeom>
        </p:spPr>
      </p:pic>
      <p:pic>
        <p:nvPicPr>
          <p:cNvPr id="9" name="Рисунок 8" descr="IMG-20220715-WA0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3717032"/>
            <a:ext cx="2211710" cy="2948947"/>
          </a:xfrm>
          <a:prstGeom prst="rect">
            <a:avLst/>
          </a:prstGeom>
        </p:spPr>
      </p:pic>
      <p:pic>
        <p:nvPicPr>
          <p:cNvPr id="10" name="Рисунок 9" descr="IMG-20220715-WA00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34018" y="3717033"/>
            <a:ext cx="2214246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1"/>
            <a:ext cx="625548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0" dirty="0" smtClean="0"/>
              <a:t>тематическая смена</a:t>
            </a:r>
            <a:r>
              <a:rPr lang="ru-RU" sz="2200" b="0" i="1" dirty="0" smtClean="0"/>
              <a:t> </a:t>
            </a:r>
            <a:r>
              <a:rPr lang="ru-RU" sz="2200" b="0" i="1" dirty="0"/>
              <a:t>Первых</a:t>
            </a:r>
            <a:r>
              <a:rPr lang="ru-RU" sz="2200" b="0" i="1" dirty="0" smtClean="0"/>
              <a:t>:</a:t>
            </a:r>
            <a:br>
              <a:rPr lang="ru-RU" sz="2200" b="0" i="1" dirty="0" smtClean="0"/>
            </a:br>
            <a:r>
              <a:rPr lang="ru-RU" sz="2200" b="0" i="1" dirty="0" smtClean="0"/>
              <a:t> «</a:t>
            </a:r>
            <a:r>
              <a:rPr lang="ru-RU" sz="2200" dirty="0" smtClean="0"/>
              <a:t>Хранители истории</a:t>
            </a:r>
            <a:r>
              <a:rPr lang="ru-RU" sz="2200" b="0" dirty="0"/>
              <a:t>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1268760"/>
            <a:ext cx="6255488" cy="4896545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Воспитательный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компонент профильной смены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Формируемая у участников смены гражданско-патриотическая позиция преломляется как на личном, так и на групповом уровне. На личном уровне она реализуется посредством погружения в историю и культурное наследие России, в изучение опыта исторических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личностей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Образовательный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компонент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смены основан на традициях исторической памяти, преломляемых в фактах биографии великих исторических личностей, внёсших свой вклад в патриотическое служение Отечеству в разных сферах (дипломатия, военное дело, образование, наука, художественное искусство, культура и др.). Основные дни посвящены той или иной исторической личности.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Ежедневные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события </a:t>
            </a:r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Подъем, зарядка, утренние режимные моменты (УРМ) + уборка комнат, завтрак. </a:t>
            </a:r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Общелагерный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сбор и презентация героя дня (Сбор Центра «Первые о Первых»).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G-20220628-WA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2204864"/>
            <a:ext cx="3491880" cy="2618910"/>
          </a:xfrm>
          <a:prstGeom prst="rect">
            <a:avLst/>
          </a:prstGeom>
        </p:spPr>
      </p:pic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4437112"/>
            <a:ext cx="3227851" cy="2420888"/>
          </a:xfrm>
          <a:prstGeom prst="rect">
            <a:avLst/>
          </a:prstGeom>
        </p:spPr>
      </p:pic>
      <p:pic>
        <p:nvPicPr>
          <p:cNvPr id="2" name="Рисунок 1" descr="3 ОТРЯ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987824" cy="2240868"/>
          </a:xfrm>
          <a:prstGeom prst="rect">
            <a:avLst/>
          </a:prstGeom>
        </p:spPr>
      </p:pic>
      <p:pic>
        <p:nvPicPr>
          <p:cNvPr id="3" name="Рисунок 2" descr="IMG-20220628-WA0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0"/>
            <a:ext cx="2939820" cy="2204865"/>
          </a:xfrm>
          <a:prstGeom prst="rect">
            <a:avLst/>
          </a:prstGeom>
        </p:spPr>
      </p:pic>
      <p:pic>
        <p:nvPicPr>
          <p:cNvPr id="4" name="Рисунок 3" descr="IMG-20220705-WA00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68144" y="0"/>
            <a:ext cx="2915816" cy="2186862"/>
          </a:xfrm>
          <a:prstGeom prst="rect">
            <a:avLst/>
          </a:prstGeom>
        </p:spPr>
      </p:pic>
      <p:pic>
        <p:nvPicPr>
          <p:cNvPr id="7" name="Рисунок 6" descr="IMG-20220715-WA002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168860"/>
            <a:ext cx="2987824" cy="2340260"/>
          </a:xfrm>
          <a:prstGeom prst="rect">
            <a:avLst/>
          </a:prstGeom>
        </p:spPr>
      </p:pic>
      <p:pic>
        <p:nvPicPr>
          <p:cNvPr id="8" name="Рисунок 7" descr="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87824" y="1916832"/>
            <a:ext cx="2952328" cy="2880320"/>
          </a:xfrm>
          <a:prstGeom prst="rect">
            <a:avLst/>
          </a:prstGeom>
        </p:spPr>
      </p:pic>
      <p:pic>
        <p:nvPicPr>
          <p:cNvPr id="11" name="Рисунок 10" descr="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68144" y="4653136"/>
            <a:ext cx="3275856" cy="2204864"/>
          </a:xfrm>
          <a:prstGeom prst="rect">
            <a:avLst/>
          </a:prstGeom>
        </p:spPr>
      </p:pic>
      <p:pic>
        <p:nvPicPr>
          <p:cNvPr id="12" name="Рисунок 11" descr="IMG-20220705-WA002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824" y="4617132"/>
            <a:ext cx="2987824" cy="22408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20628-WA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220705-WA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72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8264" y="1143000"/>
            <a:ext cx="2195736" cy="20574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 descr="image-fit-767x76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07" r="307"/>
          <a:stretch>
            <a:fillRect/>
          </a:stretch>
        </p:blipFill>
        <p:spPr>
          <a:xfrm>
            <a:off x="179512" y="620688"/>
            <a:ext cx="8640960" cy="57606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1378</TotalTime>
  <Words>227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Детский оздоровительный лагерь  «Орлёнок»</vt:lpstr>
      <vt:lpstr>Режим дня</vt:lpstr>
      <vt:lpstr>«На зарядку Становись!»</vt:lpstr>
      <vt:lpstr>Оздоровительные  процедуры</vt:lpstr>
      <vt:lpstr>тематическая смена Первых:  «Хранители истории»  </vt:lpstr>
      <vt:lpstr>Презентация PowerPoint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оздоровительный лагерь  «Орлёнок»</dc:title>
  <dc:creator>Admin</dc:creator>
  <cp:lastModifiedBy>Пользователь Windows</cp:lastModifiedBy>
  <cp:revision>49</cp:revision>
  <dcterms:created xsi:type="dcterms:W3CDTF">2022-07-14T15:26:28Z</dcterms:created>
  <dcterms:modified xsi:type="dcterms:W3CDTF">2025-04-16T08:08:12Z</dcterms:modified>
</cp:coreProperties>
</file>